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08/04/2018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ikiamdb\src\res\ikiamdb_pequeno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1835">
            <a:off x="119385" y="434409"/>
            <a:ext cx="1905001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>
            <a:noAutofit/>
          </a:bodyPr>
          <a:lstStyle/>
          <a:p>
            <a:r>
              <a:rPr lang="es-ES" sz="9600"/>
              <a:t>Guía Docentes </a:t>
            </a:r>
            <a:r>
              <a:rPr lang="es-ES" sz="9600" smtClean="0"/>
              <a:t>IKIAMDB </a:t>
            </a:r>
            <a:r>
              <a:rPr lang="es-ES" sz="9600"/>
              <a:t>en clase</a:t>
            </a:r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5276800"/>
            <a:ext cx="6400800" cy="1752600"/>
          </a:xfrm>
        </p:spPr>
        <p:txBody>
          <a:bodyPr/>
          <a:lstStyle/>
          <a:p>
            <a:r>
              <a:rPr lang="ca-ES" smtClean="0"/>
              <a:t>clica para empezar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17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251520" y="980728"/>
            <a:ext cx="855013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8000" smtClean="0"/>
              <a:t>Lamentándolo profundamente, no estas autorizado a impartir esta clase</a:t>
            </a:r>
            <a:endParaRPr lang="es-ES" sz="8000"/>
          </a:p>
        </p:txBody>
      </p:sp>
    </p:spTree>
    <p:extLst>
      <p:ext uri="{BB962C8B-B14F-4D97-AF65-F5344CB8AC3E}">
        <p14:creationId xmlns:p14="http://schemas.microsoft.com/office/powerpoint/2010/main" val="26444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667" y="2434036"/>
            <a:ext cx="4754044" cy="4294184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QuadreDeText 3"/>
          <p:cNvSpPr txBox="1"/>
          <p:nvPr/>
        </p:nvSpPr>
        <p:spPr>
          <a:xfrm>
            <a:off x="107504" y="-243408"/>
            <a:ext cx="8280919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a-ES" sz="9600" smtClean="0">
                <a:solidFill>
                  <a:schemeClr val="tx2">
                    <a:lumMod val="75000"/>
                  </a:schemeClr>
                </a:solidFill>
              </a:rPr>
              <a:t>pasar lista</a:t>
            </a:r>
            <a:endParaRPr lang="es-ES" sz="96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755576" y="1340768"/>
            <a:ext cx="7088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600" smtClean="0"/>
              <a:t>&lt;TECLA INTRO&gt;  siguiente estudiante</a:t>
            </a:r>
            <a:endParaRPr lang="es-ES" sz="3600"/>
          </a:p>
        </p:txBody>
      </p:sp>
      <p:sp>
        <p:nvSpPr>
          <p:cNvPr id="7" name="QuadreDeText 6"/>
          <p:cNvSpPr txBox="1"/>
          <p:nvPr/>
        </p:nvSpPr>
        <p:spPr>
          <a:xfrm>
            <a:off x="824487" y="1844824"/>
            <a:ext cx="713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600" smtClean="0"/>
              <a:t>&lt;TECLA F&gt;  poner FALTA a  estudiante</a:t>
            </a:r>
            <a:endParaRPr lang="es-ES" sz="3600"/>
          </a:p>
        </p:txBody>
      </p:sp>
      <p:sp>
        <p:nvSpPr>
          <p:cNvPr id="8" name="QuadreDeText 7"/>
          <p:cNvSpPr txBox="1"/>
          <p:nvPr/>
        </p:nvSpPr>
        <p:spPr>
          <a:xfrm>
            <a:off x="792405" y="2339000"/>
            <a:ext cx="8648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600" smtClean="0"/>
              <a:t>&lt;TECLA ESPACIO&gt;  quitar  FALTA a  estudiante</a:t>
            </a:r>
            <a:endParaRPr lang="es-ES" sz="3600"/>
          </a:p>
        </p:txBody>
      </p:sp>
      <p:sp>
        <p:nvSpPr>
          <p:cNvPr id="6" name="QuadreDeText 5"/>
          <p:cNvSpPr txBox="1"/>
          <p:nvPr/>
        </p:nvSpPr>
        <p:spPr>
          <a:xfrm rot="16988710">
            <a:off x="-641762" y="1883660"/>
            <a:ext cx="2121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smtClean="0"/>
              <a:t>VIA TECLADO</a:t>
            </a:r>
            <a:endParaRPr lang="es-ES" sz="2800"/>
          </a:p>
        </p:txBody>
      </p:sp>
      <p:sp>
        <p:nvSpPr>
          <p:cNvPr id="10" name="QuadreDeText 9"/>
          <p:cNvSpPr txBox="1"/>
          <p:nvPr/>
        </p:nvSpPr>
        <p:spPr>
          <a:xfrm rot="16988710">
            <a:off x="-1027133" y="4709883"/>
            <a:ext cx="3193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smtClean="0"/>
              <a:t>VÍA RATÓN (MOUSE)</a:t>
            </a:r>
            <a:endParaRPr lang="es-ES" sz="2800"/>
          </a:p>
        </p:txBody>
      </p:sp>
      <p:sp>
        <p:nvSpPr>
          <p:cNvPr id="9" name="QuadreDeText 8"/>
          <p:cNvSpPr txBox="1"/>
          <p:nvPr/>
        </p:nvSpPr>
        <p:spPr>
          <a:xfrm>
            <a:off x="755576" y="508692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smtClean="0"/>
              <a:t>Dobleclicando EN LA COLUMNA asist... se commuta la asistencia del estudiante</a:t>
            </a: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44921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/>
          <p:cNvSpPr txBox="1"/>
          <p:nvPr/>
        </p:nvSpPr>
        <p:spPr>
          <a:xfrm>
            <a:off x="3131840" y="1124744"/>
            <a:ext cx="2511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mtClean="0">
                <a:solidFill>
                  <a:schemeClr val="bg1"/>
                </a:solidFill>
              </a:rPr>
              <a:t>...y hasta aquí el tutorial!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1043608" y="2348880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3600" smtClean="0">
                <a:solidFill>
                  <a:schemeClr val="bg1"/>
                </a:solidFill>
              </a:rPr>
              <a:t>ahorita deberás arrancar ikiamdb de nuevo</a:t>
            </a:r>
          </a:p>
          <a:p>
            <a:pPr algn="ctr"/>
            <a:endParaRPr lang="ca-ES" sz="2400">
              <a:solidFill>
                <a:schemeClr val="bg1"/>
              </a:solidFill>
            </a:endParaRPr>
          </a:p>
          <a:p>
            <a:pPr algn="ctr"/>
            <a:endParaRPr lang="ca-ES" sz="2400" smtClean="0">
              <a:solidFill>
                <a:schemeClr val="bg1"/>
              </a:solidFill>
            </a:endParaRPr>
          </a:p>
          <a:p>
            <a:pPr algn="ctr"/>
            <a:r>
              <a:rPr lang="ca-ES" sz="2400" smtClean="0">
                <a:solidFill>
                  <a:schemeClr val="bg1"/>
                </a:solidFill>
              </a:rPr>
              <a:t>* en opciones de la pantalla principal puedes impedir ver de nuevo esta guía</a:t>
            </a:r>
          </a:p>
          <a:p>
            <a:pPr algn="ctr"/>
            <a:endParaRPr lang="ca-ES" sz="240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o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9600" smtClean="0"/>
              <a:t>¿Eres el docente correcto?</a:t>
            </a:r>
            <a:endParaRPr lang="es-ES" sz="9600"/>
          </a:p>
        </p:txBody>
      </p:sp>
      <p:sp>
        <p:nvSpPr>
          <p:cNvPr id="5" name="QuadreDeText 4">
            <a:hlinkClick r:id="rId2" action="ppaction://hlinksldjump"/>
          </p:cNvPr>
          <p:cNvSpPr txBox="1"/>
          <p:nvPr/>
        </p:nvSpPr>
        <p:spPr>
          <a:xfrm>
            <a:off x="6447934" y="5385990"/>
            <a:ext cx="2516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mtClean="0"/>
              <a:t>no, se trata de una substitución</a:t>
            </a:r>
          </a:p>
          <a:p>
            <a:endParaRPr lang="es-ES"/>
          </a:p>
        </p:txBody>
      </p:sp>
      <p:sp>
        <p:nvSpPr>
          <p:cNvPr id="6" name="QuadreDeText 5"/>
          <p:cNvSpPr txBox="1"/>
          <p:nvPr/>
        </p:nvSpPr>
        <p:spPr>
          <a:xfrm>
            <a:off x="1259632" y="5445224"/>
            <a:ext cx="1258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mtClean="0"/>
              <a:t>sí, soy yo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3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2411760" y="116632"/>
            <a:ext cx="38530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6000" smtClean="0"/>
              <a:t>¡Fantástico!</a:t>
            </a:r>
            <a:endParaRPr lang="es-ES" sz="6000"/>
          </a:p>
        </p:txBody>
      </p:sp>
      <p:sp>
        <p:nvSpPr>
          <p:cNvPr id="5" name="QuadreDeText 4"/>
          <p:cNvSpPr txBox="1"/>
          <p:nvPr/>
        </p:nvSpPr>
        <p:spPr>
          <a:xfrm>
            <a:off x="918409" y="1340768"/>
            <a:ext cx="76140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9600" smtClean="0"/>
              <a:t>¿Hay sensor biométrico en esta aula?</a:t>
            </a:r>
            <a:endParaRPr lang="es-ES" sz="9600"/>
          </a:p>
        </p:txBody>
      </p:sp>
      <p:sp>
        <p:nvSpPr>
          <p:cNvPr id="7" name="QuadreDeText 6"/>
          <p:cNvSpPr txBox="1"/>
          <p:nvPr/>
        </p:nvSpPr>
        <p:spPr>
          <a:xfrm>
            <a:off x="539552" y="5733256"/>
            <a:ext cx="766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800" smtClean="0">
                <a:solidFill>
                  <a:schemeClr val="bg1">
                    <a:lumMod val="65000"/>
                  </a:schemeClr>
                </a:solidFill>
              </a:rPr>
              <a:t>sí!</a:t>
            </a:r>
          </a:p>
        </p:txBody>
      </p:sp>
      <p:sp>
        <p:nvSpPr>
          <p:cNvPr id="8" name="QuadreDeText 7">
            <a:hlinkClick r:id="rId2" action="ppaction://hlinksldjump"/>
          </p:cNvPr>
          <p:cNvSpPr txBox="1"/>
          <p:nvPr/>
        </p:nvSpPr>
        <p:spPr>
          <a:xfrm>
            <a:off x="7675058" y="5550331"/>
            <a:ext cx="8338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800" smtClean="0">
                <a:solidFill>
                  <a:schemeClr val="bg1">
                    <a:lumMod val="65000"/>
                  </a:schemeClr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707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827584" y="332656"/>
            <a:ext cx="761403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8000" smtClean="0"/>
              <a:t>¿Registraste tus huellas en el curso de capacitación de IKIAMDB?</a:t>
            </a:r>
            <a:endParaRPr lang="es-ES" sz="8000"/>
          </a:p>
        </p:txBody>
      </p:sp>
      <p:sp>
        <p:nvSpPr>
          <p:cNvPr id="5" name="QuadreDeText 4"/>
          <p:cNvSpPr txBox="1"/>
          <p:nvPr/>
        </p:nvSpPr>
        <p:spPr>
          <a:xfrm>
            <a:off x="539552" y="5733256"/>
            <a:ext cx="766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800" smtClean="0">
                <a:solidFill>
                  <a:schemeClr val="bg1">
                    <a:lumMod val="65000"/>
                  </a:schemeClr>
                </a:solidFill>
              </a:rPr>
              <a:t>sí!</a:t>
            </a:r>
          </a:p>
        </p:txBody>
      </p:sp>
      <p:sp>
        <p:nvSpPr>
          <p:cNvPr id="6" name="QuadreDeText 5">
            <a:hlinkClick r:id="rId2" action="ppaction://hlinksldjump"/>
          </p:cNvPr>
          <p:cNvSpPr txBox="1"/>
          <p:nvPr/>
        </p:nvSpPr>
        <p:spPr>
          <a:xfrm>
            <a:off x="7452320" y="5622339"/>
            <a:ext cx="8338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800" smtClean="0">
                <a:solidFill>
                  <a:schemeClr val="bg1">
                    <a:lumMod val="65000"/>
                  </a:schemeClr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3301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83568" y="62068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mtClean="0"/>
              <a:t>DOCENTE OK – SENSOR OK  - HUELLAS REGISTRADAS</a:t>
            </a:r>
            <a:endParaRPr lang="es-ES"/>
          </a:p>
        </p:txBody>
      </p:sp>
      <p:sp>
        <p:nvSpPr>
          <p:cNvPr id="5" name="QuadreDeText 4"/>
          <p:cNvSpPr txBox="1"/>
          <p:nvPr/>
        </p:nvSpPr>
        <p:spPr>
          <a:xfrm>
            <a:off x="827584" y="1556792"/>
            <a:ext cx="6802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/>
              <a:t>N</a:t>
            </a:r>
            <a:r>
              <a:rPr lang="ca-ES" smtClean="0"/>
              <a:t>o deberías tener ningún problema en acceder. </a:t>
            </a:r>
          </a:p>
          <a:p>
            <a:endParaRPr lang="ca-ES"/>
          </a:p>
          <a:p>
            <a:r>
              <a:rPr lang="ca-ES"/>
              <a:t>D</a:t>
            </a:r>
            <a:r>
              <a:rPr lang="ca-ES" smtClean="0"/>
              <a:t>espués de la clave se te pedirá que te identifiques con el biométricos.</a:t>
            </a:r>
          </a:p>
        </p:txBody>
      </p:sp>
      <p:sp>
        <p:nvSpPr>
          <p:cNvPr id="6" name="QuadreDeText 5">
            <a:hlinkClick r:id="rId2" action="ppaction://hlinksldjump"/>
          </p:cNvPr>
          <p:cNvSpPr txBox="1"/>
          <p:nvPr/>
        </p:nvSpPr>
        <p:spPr>
          <a:xfrm>
            <a:off x="1907704" y="3933056"/>
            <a:ext cx="47988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800" smtClean="0"/>
              <a:t>pasar lista</a:t>
            </a:r>
            <a:endParaRPr lang="es-ES" sz="8800"/>
          </a:p>
        </p:txBody>
      </p:sp>
    </p:spTree>
    <p:extLst>
      <p:ext uri="{BB962C8B-B14F-4D97-AF65-F5344CB8AC3E}">
        <p14:creationId xmlns:p14="http://schemas.microsoft.com/office/powerpoint/2010/main" val="19192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83568" y="620688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mtClean="0"/>
              <a:t>DOCENTE OK – SENSOR OK  - </a:t>
            </a:r>
            <a:r>
              <a:rPr lang="ca-ES" sz="2000" smtClean="0">
                <a:solidFill>
                  <a:srgbClr val="FF0000"/>
                </a:solidFill>
              </a:rPr>
              <a:t>HUELLAS NO REGISTRADAS</a:t>
            </a:r>
            <a:endParaRPr lang="es-ES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08" y="1556792"/>
            <a:ext cx="8100392" cy="221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QuadreDeText 1"/>
          <p:cNvSpPr txBox="1"/>
          <p:nvPr/>
        </p:nvSpPr>
        <p:spPr>
          <a:xfrm>
            <a:off x="1331640" y="4149080"/>
            <a:ext cx="6042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mtClean="0"/>
              <a:t>Luego de decir basta, IKIAMDB se apagará. Vuélvelo a arrancar.</a:t>
            </a:r>
            <a:endParaRPr lang="es-ES"/>
          </a:p>
        </p:txBody>
      </p:sp>
      <p:sp>
        <p:nvSpPr>
          <p:cNvPr id="3" name="QuadreDeText 2">
            <a:hlinkClick r:id="rId3" action="ppaction://hlinksldjump"/>
          </p:cNvPr>
          <p:cNvSpPr txBox="1"/>
          <p:nvPr/>
        </p:nvSpPr>
        <p:spPr>
          <a:xfrm>
            <a:off x="1389707" y="4964975"/>
            <a:ext cx="6566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7200" smtClean="0"/>
              <a:t>y luego clica aquí</a:t>
            </a:r>
            <a:endParaRPr lang="es-ES" sz="7200"/>
          </a:p>
        </p:txBody>
      </p:sp>
    </p:spTree>
    <p:extLst>
      <p:ext uri="{BB962C8B-B14F-4D97-AF65-F5344CB8AC3E}">
        <p14:creationId xmlns:p14="http://schemas.microsoft.com/office/powerpoint/2010/main" val="30176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83568" y="62068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mtClean="0"/>
              <a:t>DOCENTE OK – </a:t>
            </a:r>
            <a:r>
              <a:rPr lang="ca-ES" smtClean="0">
                <a:solidFill>
                  <a:srgbClr val="FF0000"/>
                </a:solidFill>
              </a:rPr>
              <a:t>NO SENSOR</a:t>
            </a:r>
            <a:endParaRPr lang="es-ES">
              <a:solidFill>
                <a:srgbClr val="FF0000"/>
              </a:solidFill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683568" y="1628800"/>
            <a:ext cx="7986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mtClean="0"/>
              <a:t>Al no haber sensor, te convendría dejar alguna constancia de la clase que vas a dar. </a:t>
            </a:r>
          </a:p>
          <a:p>
            <a:r>
              <a:rPr lang="ca-ES" smtClean="0"/>
              <a:t>Tendrás que firmar la hoja de firmas.</a:t>
            </a:r>
            <a:endParaRPr lang="es-ES"/>
          </a:p>
        </p:txBody>
      </p:sp>
      <p:sp>
        <p:nvSpPr>
          <p:cNvPr id="6" name="QuadreDeText 5"/>
          <p:cNvSpPr txBox="1"/>
          <p:nvPr/>
        </p:nvSpPr>
        <p:spPr>
          <a:xfrm>
            <a:off x="683568" y="2865710"/>
            <a:ext cx="7207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/>
              <a:t>N</a:t>
            </a:r>
            <a:r>
              <a:rPr lang="ca-ES" smtClean="0"/>
              <a:t>o deberías tener ningún problema en acceder. </a:t>
            </a:r>
          </a:p>
          <a:p>
            <a:endParaRPr lang="ca-ES"/>
          </a:p>
          <a:p>
            <a:r>
              <a:rPr lang="ca-ES"/>
              <a:t>D</a:t>
            </a:r>
            <a:r>
              <a:rPr lang="ca-ES" smtClean="0"/>
              <a:t>espués de la clave se te pregunará si hay sensor. Responde que no hay.</a:t>
            </a:r>
          </a:p>
        </p:txBody>
      </p:sp>
      <p:sp>
        <p:nvSpPr>
          <p:cNvPr id="7" name="QuadreDeText 6">
            <a:hlinkClick r:id="rId2" action="ppaction://hlinksldjump"/>
          </p:cNvPr>
          <p:cNvSpPr txBox="1"/>
          <p:nvPr/>
        </p:nvSpPr>
        <p:spPr>
          <a:xfrm>
            <a:off x="1907704" y="4862770"/>
            <a:ext cx="47988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800" smtClean="0"/>
              <a:t>pasar lista</a:t>
            </a:r>
            <a:endParaRPr lang="es-ES" sz="8800"/>
          </a:p>
        </p:txBody>
      </p:sp>
    </p:spTree>
    <p:extLst>
      <p:ext uri="{BB962C8B-B14F-4D97-AF65-F5344CB8AC3E}">
        <p14:creationId xmlns:p14="http://schemas.microsoft.com/office/powerpoint/2010/main" val="10549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11560" y="40466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mtClean="0"/>
              <a:t>SUBSTITUCIÓN</a:t>
            </a:r>
            <a:endParaRPr lang="ca-ES" smtClean="0">
              <a:solidFill>
                <a:srgbClr val="FF0000"/>
              </a:solidFill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918409" y="620688"/>
            <a:ext cx="76140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8000" smtClean="0"/>
              <a:t>¿Eres docente del área académica del docente que se esperaba?</a:t>
            </a:r>
            <a:endParaRPr lang="es-ES" sz="8000"/>
          </a:p>
        </p:txBody>
      </p:sp>
      <p:sp>
        <p:nvSpPr>
          <p:cNvPr id="7" name="QuadreDeText 6"/>
          <p:cNvSpPr txBox="1"/>
          <p:nvPr/>
        </p:nvSpPr>
        <p:spPr>
          <a:xfrm>
            <a:off x="611560" y="5517232"/>
            <a:ext cx="793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mtClean="0"/>
              <a:t>las áreas académicas son: Biología, Física, Matemáticas, Para-académicas y Química</a:t>
            </a:r>
            <a:endParaRPr lang="es-ES"/>
          </a:p>
        </p:txBody>
      </p:sp>
      <p:sp>
        <p:nvSpPr>
          <p:cNvPr id="9" name="QuadreDeText 8"/>
          <p:cNvSpPr txBox="1"/>
          <p:nvPr/>
        </p:nvSpPr>
        <p:spPr>
          <a:xfrm>
            <a:off x="539552" y="5733256"/>
            <a:ext cx="766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800" smtClean="0">
                <a:solidFill>
                  <a:schemeClr val="bg1">
                    <a:lumMod val="65000"/>
                  </a:schemeClr>
                </a:solidFill>
              </a:rPr>
              <a:t>sí!</a:t>
            </a:r>
          </a:p>
        </p:txBody>
      </p:sp>
      <p:sp>
        <p:nvSpPr>
          <p:cNvPr id="10" name="QuadreDeText 9">
            <a:hlinkClick r:id="rId2" action="ppaction://hlinksldjump"/>
          </p:cNvPr>
          <p:cNvSpPr txBox="1"/>
          <p:nvPr/>
        </p:nvSpPr>
        <p:spPr>
          <a:xfrm>
            <a:off x="7675058" y="5930116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smtClean="0">
                <a:solidFill>
                  <a:schemeClr val="bg1">
                    <a:lumMod val="65000"/>
                  </a:schemeClr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27919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611560" y="62068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a-ES" smtClean="0"/>
              <a:t>SUBSTITUCIÓN OK</a:t>
            </a:r>
            <a:endParaRPr lang="ca-ES" smtClean="0">
              <a:solidFill>
                <a:srgbClr val="FF0000"/>
              </a:solidFill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1043608" y="1916832"/>
            <a:ext cx="69580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mtClean="0"/>
              <a:t>Entra en IKIAMDB normalmente. En la pantalla de que estamos en horas</a:t>
            </a:r>
          </a:p>
          <a:p>
            <a:r>
              <a:rPr lang="ca-ES" smtClean="0"/>
              <a:t>de clase, clica en SOS.</a:t>
            </a:r>
          </a:p>
          <a:p>
            <a:endParaRPr lang="ca-ES"/>
          </a:p>
          <a:p>
            <a:r>
              <a:rPr lang="ca-ES" smtClean="0"/>
              <a:t>Te preguntará cuál de los docentes posibles eres.</a:t>
            </a:r>
          </a:p>
          <a:p>
            <a:endParaRPr lang="ca-ES"/>
          </a:p>
          <a:p>
            <a:r>
              <a:rPr lang="ca-ES" smtClean="0"/>
              <a:t>Clica en tu nombre de usuario, y dale a la marca de activación.</a:t>
            </a:r>
          </a:p>
          <a:p>
            <a:endParaRPr lang="ca-ES"/>
          </a:p>
          <a:p>
            <a:r>
              <a:rPr lang="ca-ES" smtClean="0"/>
              <a:t>Puedes proceder como si fueras el profesor que se espera en esta hora</a:t>
            </a:r>
          </a:p>
          <a:p>
            <a:r>
              <a:rPr lang="ca-ES" smtClean="0"/>
              <a:t>en esta aula, es decir, eres el docente correcto. Por lo tanto,</a:t>
            </a:r>
          </a:p>
        </p:txBody>
      </p:sp>
      <p:sp>
        <p:nvSpPr>
          <p:cNvPr id="7" name="QuadreDeText 6">
            <a:hlinkClick r:id="rId2" action="ppaction://hlinksldjump"/>
          </p:cNvPr>
          <p:cNvSpPr txBox="1"/>
          <p:nvPr/>
        </p:nvSpPr>
        <p:spPr>
          <a:xfrm>
            <a:off x="2915816" y="4869160"/>
            <a:ext cx="3658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7200" smtClean="0"/>
              <a:t>clica aquí</a:t>
            </a:r>
            <a:endParaRPr lang="es-ES" sz="7200"/>
          </a:p>
        </p:txBody>
      </p:sp>
    </p:spTree>
    <p:extLst>
      <p:ext uri="{BB962C8B-B14F-4D97-AF65-F5344CB8AC3E}">
        <p14:creationId xmlns:p14="http://schemas.microsoft.com/office/powerpoint/2010/main" val="21170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356</Words>
  <Application>Microsoft Office PowerPoint</Application>
  <PresentationFormat>Presentació en pantalla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12</vt:i4>
      </vt:variant>
    </vt:vector>
  </HeadingPairs>
  <TitlesOfParts>
    <vt:vector size="13" baseType="lpstr">
      <vt:lpstr>Tema de Office</vt:lpstr>
      <vt:lpstr>Guía Docentes IKIAMDB en clase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Guía Docentes IKIAMDB en clase</dc:title>
  <dc:creator>carles franquesa</dc:creator>
  <cp:lastModifiedBy>carles franquesa</cp:lastModifiedBy>
  <cp:revision>10</cp:revision>
  <dcterms:created xsi:type="dcterms:W3CDTF">2018-04-07T23:53:58Z</dcterms:created>
  <dcterms:modified xsi:type="dcterms:W3CDTF">2018-04-08T23:37:53Z</dcterms:modified>
</cp:coreProperties>
</file>